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bin" panose="020B0604020202020204" charset="0"/>
      <p:regular r:id="rId18"/>
    </p:embeddedFont>
    <p:embeddedFont>
      <p:font typeface="Unbound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11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86" y="579477"/>
            <a:ext cx="4949309" cy="70705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8398" y="579477"/>
            <a:ext cx="7640003" cy="436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Student Attendance System Using LBPH and OpenCV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6238399" y="4975513"/>
            <a:ext cx="7640003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provides an overview of a face recognition-based student attendance system, highlighting the use of Haar Cascade Classifier, Local Binary Patterns Histograms (LBPH), real-time attendance tracking, and a Tkinter-powered graphical user interface.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6238399" y="6656806"/>
            <a:ext cx="4595217" cy="137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ANUBHAV LAL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RA2332241020061</a:t>
            </a:r>
            <a:br>
              <a:rPr lang="en-US" sz="21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</a:br>
            <a:r>
              <a:rPr lang="en-US" sz="21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MCA III ‘B’</a:t>
            </a:r>
            <a:endParaRPr lang="en-US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5A39E-9FEA-6842-063B-CBF012458F31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3" y="2403991"/>
            <a:ext cx="4887754" cy="34214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164431"/>
            <a:ext cx="7308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Diagram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227421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6563439" y="24667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Video Capture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63439" y="2962275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Acquires real-time video feed from the connected camera.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227421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10417373" y="24667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17373" y="296227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Employs Haar Cascade Classifier to detect and locate faces in the video.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24124" y="4589978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6563439" y="4829294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63439" y="567678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Applies the LBPH algorithm to extract unique facial features for recognition.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10178058" y="4589978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</p:sp>
      <p:sp>
        <p:nvSpPr>
          <p:cNvPr id="15" name="Text 11"/>
          <p:cNvSpPr/>
          <p:nvPr/>
        </p:nvSpPr>
        <p:spPr>
          <a:xfrm>
            <a:off x="10417373" y="4829294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Tracking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417373" y="567678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Matches detected faces to enrolled student profiles and records attendance.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A408B-8831-8166-3356-3F39C85F60C0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91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GUI Module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1497"/>
            <a:ext cx="61717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Attendance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42761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intuitive Tkinter-based GUI allows teachers to easily select subjects and monitor student attendance in real-time. With a clean and responsive interface, educators can quickly view class rosters, track tardiness, and generate detailed attendance reports.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481382"/>
            <a:ext cx="6185535" cy="4329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D34182-EBDB-EA08-D48F-35F47C317529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9961"/>
            <a:ext cx="58181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52951"/>
            <a:ext cx="7468553" cy="3986689"/>
          </a:xfrm>
          <a:prstGeom prst="roundRect">
            <a:avLst>
              <a:gd name="adj" fmla="val 9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660571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28117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2811780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student information, including name, ID, and facial features.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112062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26327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Attendance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26327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Records attendance data, such as date, time, and student ID.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180528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3317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331738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Maintains information about the courses and associated students.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153" y="539591"/>
            <a:ext cx="7366397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Code </a:t>
            </a: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Walkthrough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53" y="1411010"/>
            <a:ext cx="981075" cy="15697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550" y="160722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Video Capture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550" y="201334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Initialize the video capture device and start the feed.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153" y="2980730"/>
            <a:ext cx="981075" cy="15697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550" y="317694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550" y="358306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the Haar Cascade Classifier to detect and locate faces in the video.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153" y="4550450"/>
            <a:ext cx="981075" cy="15697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8550" y="4746665"/>
            <a:ext cx="259687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48550" y="515278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the LBPH algorithm to extract unique facial features for recognition.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153" y="6120170"/>
            <a:ext cx="981075" cy="15697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8550" y="6316385"/>
            <a:ext cx="288345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Tracking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48550" y="672250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 detected faces to enrolled student profiles and record attendance data.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AC028-9495-64FB-CC4C-F6E210F4436E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766"/>
            <a:ext cx="64144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Screenshot Demos</a:t>
            </a:r>
            <a:endParaRPr lang="en-US" sz="44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7646" y="1979533"/>
            <a:ext cx="5758086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171128"/>
            <a:ext cx="5362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 and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666667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accurately detects and recognizes students in real-time using the Haar Cascade Classifier and LBPH algorithm.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1979533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171128"/>
            <a:ext cx="39231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666667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Tkinter-based GUI provides a user-friendly interface to view and manage student attendance data.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60562D-73E5-4F0C-32EE-0EB2FE00A98B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765" y="705683"/>
            <a:ext cx="12012930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Future Enhancements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1816418"/>
            <a:ext cx="4127421" cy="25509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765" y="4648319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6765" y="5113615"/>
            <a:ext cx="412742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can be scaled to accommodate larger class sizes and multiple classrooms.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71" y="1816418"/>
            <a:ext cx="4127540" cy="25509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1371" y="4648319"/>
            <a:ext cx="316420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Analytics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51371" y="5113615"/>
            <a:ext cx="4127540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sophisticated data analysis and reporting capabilities for better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95" y="1816418"/>
            <a:ext cx="4127540" cy="25509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095" y="4648319"/>
            <a:ext cx="287690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Integration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716095" y="5113615"/>
            <a:ext cx="4127540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mobile application for seamless attendance tracking and management.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86765" y="6085642"/>
            <a:ext cx="13056870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proposed face recognition-based attendance system offers a reliable, efficient, and scalable solution to automate student attendance tracking. By leveraging Haar Cascade Classifier and LBPH algorithms, the system delivers accurate real-time monitoring and detailed analytics. Future enhancements can focus on scalability, advanced data analysis, and mobile integration for enhanced classroom management.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24C869-95E0-07A4-29AF-F7AB8D3C8FBE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48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57663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92097"/>
            <a:ext cx="29041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7635"/>
            <a:ext cx="296941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leverages computer vision techniques to accurately identify and track student attendance using facial features.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257663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39209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Haar Cascade Classifier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239583"/>
            <a:ext cx="296953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algorithm is employed to detect and locate faces within the video feed, enabling real-time monitoring.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257663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3920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LBPH Algorithm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887635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Local Binary Patterns Histograms method is used for facial feature extraction and recognition.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257663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3920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Tkinter GUI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887635"/>
            <a:ext cx="296953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user-friendly graphical interface is developed using the Tkinter library to display attendance records and manage the system.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BD1432-3A88-4735-145D-BE52BAE20A58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323" y="1012031"/>
            <a:ext cx="7783354" cy="236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Automating Attendance with Facial Recognition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680323" y="3670340"/>
            <a:ext cx="7783354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attendance systems are prone to errors, time-consuming, and inefficient. Our automated, face recognition-based system addresses these challenges, improving student engagement and administrative oversight.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0323" y="4821912"/>
            <a:ext cx="7783354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uses computer vision algorithms to identify and track attendance, eliminating manual roll calls and reducing human error. Real-time attendance data enables educators and administrators to monitor student participation and engagement effectively.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0323" y="5973485"/>
            <a:ext cx="7783354" cy="124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technology streamlines administrative tasks, freeing up time for educators to focus on instruction and student support. It also fosters a more efficient and engaging learning environment by minimizing interruptions and providing valuable insights into student attendance patterns, which can be used to identify potential academic or personal challenges.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C7933-2107-8239-CDB1-328BDFFBDAA4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389" y="1626989"/>
            <a:ext cx="4975622" cy="4975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667464"/>
            <a:ext cx="7713821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 &amp; Software Requirements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5089" y="2380059"/>
            <a:ext cx="240375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15089" y="2884765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Desktop or laptop computer with a modern Intel or AMD processor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089" y="3609856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Webcam or camera module with at least 720p resolution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089" y="4334947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Reliable high-speed internet connection for accessing cloud services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5089" y="5386864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Solid-state drive (SSD) or hard disk drive (HDD) with sufficient storage space to store attendance logs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28818" y="2380059"/>
            <a:ext cx="240375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28818" y="2884765"/>
            <a:ext cx="36077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3.x programming language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8818" y="3283029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OpenCV computer vision library for face detection and recognition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8818" y="4008120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Tkinter GUI toolkit for building the user interface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8818" y="4733211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Haar Cascade Classifier for real-time face detection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8818" y="5458301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Binary Patterns Histogram (LBPH) Face Recognizer for facial recognition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28818" y="6510218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Pandas data analysis library for processing and analyzing attendance data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67876-3D48-2557-987D-1A6E8E3C4A5A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4270"/>
            <a:ext cx="96718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vs Proposed System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07037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827151"/>
            <a:ext cx="38656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Traditional Attendance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32268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Manually taken by instructors, prone to human error and time-consuming.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007037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4827151"/>
            <a:ext cx="29798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322689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face recognition for accurate and efficient real-time attendance tracking.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007037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8272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322808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Eliminates manual attendance recording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713595" y="6172557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detailed attendance analytics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713595" y="7022306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Enhances classroom management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38F7C7-DFE7-5C3A-2712-48DBCFA2C2D6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741" y="686395"/>
            <a:ext cx="130609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 with OpenCV Haar Cascade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1" y="2453521"/>
            <a:ext cx="4129445" cy="25521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4741" y="5285899"/>
            <a:ext cx="382988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Haar Cascade Classifier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4741" y="5750123"/>
            <a:ext cx="4129445" cy="1434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OpenCV's Haar Cascade Classifier is a machine learning-based approach for object detection, which is highly effective in identifying faces in real-time video streams.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18" y="2453521"/>
            <a:ext cx="4129445" cy="25521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0418" y="5285899"/>
            <a:ext cx="39716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Face Detection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50418" y="5750123"/>
            <a:ext cx="4129445" cy="1434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Haar Cascade algorithm scans the video frame, recognizing facial features and patterns to accurately locate and track people's faces.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95" y="2453521"/>
            <a:ext cx="4129445" cy="25521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095" y="5285899"/>
            <a:ext cx="3584019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Classroom Application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716095" y="5750123"/>
            <a:ext cx="4129445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integrating this face detection technology, the system can seamlessly automate attendance tracking, enhancing classroom management and student engagement.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5AC42-BA6D-E321-8A53-4B2B5C020B9C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3663"/>
            <a:ext cx="65316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Module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603504" y="216610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Utilizes Haar Cascade Classifier to locate and identify faces in the video feed.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549688" y="4145637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015502"/>
            <a:ext cx="31676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Applies the LBPH algorithm to extract unique facial features for recognition.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547187" y="612517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995035"/>
            <a:ext cx="35172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Tracking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Records student attendance by matching detected faces to enrolled student profiles.</a:t>
            </a:r>
            <a:endParaRPr lang="en-US" sz="18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65318B-B145-EA75-7373-9E58E8B01053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9191"/>
            <a:ext cx="75340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LBPH Face Recognizer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27565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LBPH (Local Binary Patterns Histograms) face recognizer is a powerful algorithm for recognizing and matching student faces in the attendance system. It extracts unique facial features, such as edges, corners, and textures, and encodes them into a compact histogram representation.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8070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histogram-based approach allows the system to accurately identify and verify students, even in the presence of varying lighting conditions, angles, and facial expressions, making it a robust solution for real-time attendance tracking.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481382"/>
            <a:ext cx="6185535" cy="4329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ED25F-96CB-AF13-3C87-3DF750D21A01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335" y="612338"/>
            <a:ext cx="1307973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Attendance Tracking and CSV Storage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2358390"/>
            <a:ext cx="30480" cy="5258872"/>
          </a:xfrm>
          <a:prstGeom prst="roundRect">
            <a:avLst>
              <a:gd name="adj" fmla="val 109022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321147" y="2841546"/>
            <a:ext cx="775335" cy="30480"/>
          </a:xfrm>
          <a:prstGeom prst="roundRect">
            <a:avLst>
              <a:gd name="adj" fmla="val 109022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66002" y="2607588"/>
            <a:ext cx="498396" cy="49839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41500" y="2700338"/>
            <a:ext cx="14728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90674" y="2579846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5335" y="3038475"/>
            <a:ext cx="532149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continuously scans the classroom video feed, using OpenCV's Haar Cascade Classifier to detect and locate student faces in real-time.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3918" y="3949065"/>
            <a:ext cx="775335" cy="30480"/>
          </a:xfrm>
          <a:prstGeom prst="roundRect">
            <a:avLst>
              <a:gd name="adj" fmla="val 109022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66002" y="3715107"/>
            <a:ext cx="498396" cy="49839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91851" y="3807857"/>
            <a:ext cx="2466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33567" y="3687366"/>
            <a:ext cx="293179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33567" y="4145994"/>
            <a:ext cx="532149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detected faces are then analyzed using the LBPH algorithm, which extracts unique facial features and encodes them into a compact histogram representation.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1147" y="5042178"/>
            <a:ext cx="775335" cy="30480"/>
          </a:xfrm>
          <a:prstGeom prst="roundRect">
            <a:avLst>
              <a:gd name="adj" fmla="val 109022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6002" y="4808220"/>
            <a:ext cx="498396" cy="49839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89470" y="4900970"/>
            <a:ext cx="25146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882860" y="4780478"/>
            <a:ext cx="321397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Marking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5335" y="5239107"/>
            <a:ext cx="532149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extracted facial features are matched against the enrolled student profiles to accurately mark attendance, updated in real-time.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3918" y="6135410"/>
            <a:ext cx="775335" cy="30480"/>
          </a:xfrm>
          <a:prstGeom prst="roundRect">
            <a:avLst>
              <a:gd name="adj" fmla="val 109022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6002" y="5901452"/>
            <a:ext cx="498396" cy="49839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89589" y="5994202"/>
            <a:ext cx="25110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33567" y="5873710"/>
            <a:ext cx="284583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CSV Data Storage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33567" y="6332339"/>
            <a:ext cx="532149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attendance records are seamlessly logged into a CSV file, providing a comprehensive and easily accessible attendance history for each class.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9094F1-E58F-64E9-5C14-81F070DCEE98}"/>
              </a:ext>
            </a:extLst>
          </p:cNvPr>
          <p:cNvSpPr/>
          <p:nvPr/>
        </p:nvSpPr>
        <p:spPr>
          <a:xfrm>
            <a:off x="12868102" y="7650004"/>
            <a:ext cx="1762298" cy="57959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1101</Words>
  <Application>Microsoft Office PowerPoint</Application>
  <PresentationFormat>Custom</PresentationFormat>
  <Paragraphs>129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Unbounded</vt:lpstr>
      <vt:lpstr>Cabin Bold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Anubhav Lal</dc:creator>
  <cp:lastModifiedBy>Anubhav Lal</cp:lastModifiedBy>
  <cp:revision>4</cp:revision>
  <dcterms:created xsi:type="dcterms:W3CDTF">2024-10-23T15:12:57Z</dcterms:created>
  <dcterms:modified xsi:type="dcterms:W3CDTF">2024-10-25T14:19:30Z</dcterms:modified>
</cp:coreProperties>
</file>